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1" r:id="rId4"/>
    <p:sldId id="258" r:id="rId5"/>
    <p:sldId id="272" r:id="rId6"/>
    <p:sldId id="275" r:id="rId7"/>
    <p:sldId id="259" r:id="rId8"/>
    <p:sldId id="273" r:id="rId9"/>
    <p:sldId id="276" r:id="rId10"/>
    <p:sldId id="260" r:id="rId11"/>
    <p:sldId id="274" r:id="rId12"/>
    <p:sldId id="286" r:id="rId13"/>
    <p:sldId id="287" r:id="rId14"/>
    <p:sldId id="261" r:id="rId15"/>
    <p:sldId id="285" r:id="rId16"/>
    <p:sldId id="263" r:id="rId17"/>
    <p:sldId id="264" r:id="rId18"/>
    <p:sldId id="277" r:id="rId19"/>
    <p:sldId id="284" r:id="rId20"/>
    <p:sldId id="278" r:id="rId21"/>
    <p:sldId id="279" r:id="rId22"/>
    <p:sldId id="280" r:id="rId23"/>
    <p:sldId id="281" r:id="rId24"/>
    <p:sldId id="265" r:id="rId25"/>
    <p:sldId id="282" r:id="rId26"/>
    <p:sldId id="268" r:id="rId27"/>
    <p:sldId id="283" r:id="rId28"/>
    <p:sldId id="269" r:id="rId29"/>
    <p:sldId id="27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8"/>
    <p:restoredTop sz="96521"/>
  </p:normalViewPr>
  <p:slideViewPr>
    <p:cSldViewPr snapToGrid="0">
      <p:cViewPr>
        <p:scale>
          <a:sx n="132" d="100"/>
          <a:sy n="132" d="100"/>
        </p:scale>
        <p:origin x="5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A346-96DF-D542-9B0A-B3B5594FA03F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BE0C4-924F-6D4E-9E98-9DAA60512C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5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3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139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olidFill>
                  <a:srgbClr val="FF0000"/>
                </a:solidFill>
              </a:rPr>
              <a:t>Requests</a:t>
            </a:r>
            <a:r>
              <a:rPr lang="fr-FR" dirty="0">
                <a:solidFill>
                  <a:srgbClr val="FF0000"/>
                </a:solidFill>
              </a:rPr>
              <a:t> by file type </a:t>
            </a:r>
            <a:r>
              <a:rPr lang="fr-FR" dirty="0"/>
              <a:t>=&gt; 		Image (host) =62%    		 </a:t>
            </a:r>
            <a:r>
              <a:rPr lang="fr-FR" dirty="0" err="1"/>
              <a:t>js</a:t>
            </a:r>
            <a:r>
              <a:rPr lang="fr-FR" dirty="0"/>
              <a:t> (host). = 17%.    		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	</a:t>
            </a:r>
            <a:r>
              <a:rPr lang="fr-FR" dirty="0" err="1"/>
              <a:t>css</a:t>
            </a:r>
            <a:r>
              <a:rPr lang="fr-FR" dirty="0"/>
              <a:t> = 48%.   		</a:t>
            </a:r>
            <a:r>
              <a:rPr lang="fr-FR" dirty="0" err="1"/>
              <a:t>Img</a:t>
            </a:r>
            <a:r>
              <a:rPr lang="fr-FR" dirty="0"/>
              <a:t> = 31%.   Script = 17%. 	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		</a:t>
            </a:r>
            <a:r>
              <a:rPr lang="fr-FR" dirty="0" err="1"/>
              <a:t>css</a:t>
            </a:r>
            <a:r>
              <a:rPr lang="fr-FR" dirty="0"/>
              <a:t> = 48%   		</a:t>
            </a:r>
            <a:r>
              <a:rPr lang="fr-FR" dirty="0" err="1"/>
              <a:t>img</a:t>
            </a:r>
            <a:r>
              <a:rPr lang="fr-FR" dirty="0"/>
              <a:t> = 31%  		script = 17%   	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	</a:t>
            </a:r>
            <a:r>
              <a:rPr lang="fr-FR" dirty="0" err="1"/>
              <a:t>imag</a:t>
            </a:r>
            <a:r>
              <a:rPr lang="fr-FR" dirty="0"/>
              <a:t> = 62%  	</a:t>
            </a:r>
            <a:r>
              <a:rPr lang="fr-FR" dirty="0" err="1"/>
              <a:t>js</a:t>
            </a:r>
            <a:r>
              <a:rPr lang="fr-FR" dirty="0"/>
              <a:t> = 17%  		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36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84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42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5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315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6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23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185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Requests</a:t>
            </a:r>
            <a:r>
              <a:rPr lang="fr-FR" dirty="0"/>
              <a:t> by file type =&gt; Image (host) =62%     </a:t>
            </a:r>
            <a:r>
              <a:rPr lang="fr-FR" dirty="0" err="1"/>
              <a:t>js</a:t>
            </a:r>
            <a:r>
              <a:rPr lang="fr-FR" dirty="0"/>
              <a:t> (host). = 17%.    </a:t>
            </a:r>
            <a:r>
              <a:rPr lang="fr-FR" dirty="0" err="1"/>
              <a:t>Other</a:t>
            </a:r>
            <a:r>
              <a:rPr lang="fr-FR" dirty="0"/>
              <a:t> (host) = 6,9%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=&gt; </a:t>
            </a:r>
            <a:r>
              <a:rPr lang="fr-FR" dirty="0" err="1"/>
              <a:t>css</a:t>
            </a:r>
            <a:r>
              <a:rPr lang="fr-FR" dirty="0"/>
              <a:t> = 48%.   </a:t>
            </a:r>
            <a:r>
              <a:rPr lang="fr-FR" dirty="0" err="1"/>
              <a:t>Img</a:t>
            </a:r>
            <a:r>
              <a:rPr lang="fr-FR" dirty="0"/>
              <a:t> = 31%.   Script = 17%.  </a:t>
            </a:r>
            <a:r>
              <a:rPr lang="fr-FR" dirty="0" err="1"/>
              <a:t>Other</a:t>
            </a:r>
            <a:r>
              <a:rPr lang="fr-FR" dirty="0"/>
              <a:t> = 3.4%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</a:t>
            </a:r>
            <a:r>
              <a:rPr lang="fr-FR" dirty="0" err="1"/>
              <a:t>initiator</a:t>
            </a:r>
            <a:r>
              <a:rPr lang="fr-FR" dirty="0"/>
              <a:t> type (host/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). =&gt;  </a:t>
            </a:r>
            <a:r>
              <a:rPr lang="fr-FR" dirty="0" err="1"/>
              <a:t>css</a:t>
            </a:r>
            <a:r>
              <a:rPr lang="fr-FR" dirty="0"/>
              <a:t> = 48%   </a:t>
            </a:r>
            <a:r>
              <a:rPr lang="fr-FR" dirty="0" err="1"/>
              <a:t>img</a:t>
            </a:r>
            <a:r>
              <a:rPr lang="fr-FR" dirty="0"/>
              <a:t> = 31%  script = 17%   </a:t>
            </a:r>
            <a:r>
              <a:rPr lang="fr-FR" dirty="0" err="1"/>
              <a:t>other</a:t>
            </a:r>
            <a:r>
              <a:rPr lang="fr-FR" dirty="0"/>
              <a:t> = 3,4%</a:t>
            </a:r>
          </a:p>
          <a:p>
            <a:endParaRPr lang="fr-FR" dirty="0"/>
          </a:p>
          <a:p>
            <a:r>
              <a:rPr lang="fr-FR" dirty="0" err="1"/>
              <a:t>Requests</a:t>
            </a:r>
            <a:r>
              <a:rPr lang="fr-FR" dirty="0"/>
              <a:t> by file type  =&gt; </a:t>
            </a:r>
            <a:r>
              <a:rPr lang="fr-FR" dirty="0" err="1"/>
              <a:t>imag</a:t>
            </a:r>
            <a:r>
              <a:rPr lang="fr-FR" dirty="0"/>
              <a:t> = 62%  </a:t>
            </a:r>
            <a:r>
              <a:rPr lang="fr-FR" dirty="0" err="1"/>
              <a:t>js</a:t>
            </a:r>
            <a:r>
              <a:rPr lang="fr-FR" dirty="0"/>
              <a:t> = 17%  </a:t>
            </a:r>
            <a:r>
              <a:rPr lang="fr-FR" dirty="0" err="1"/>
              <a:t>other</a:t>
            </a:r>
            <a:r>
              <a:rPr lang="fr-FR" dirty="0"/>
              <a:t> = 6,9%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BE0C4-924F-6D4E-9E98-9DAA60512C2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5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2198-20B5-78C0-A043-4D7EA538F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3DE9F-9D5D-3F84-A0A2-8A59FB929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CBC668-12F5-6DFE-E246-DFB0D96C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E849FB-5224-A6BE-AA81-0B277C5E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322B9A-8F8A-41B2-DF5E-6E9DCC7F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89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93F41-507C-CA26-528A-E56DB3DA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7A1328-5334-C3C1-97A5-8CB794141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424FB-4740-094B-A903-CD6CEDFD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2F174E-ACD3-F1E6-6D5D-95B48CB6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D9B28-535D-9E01-0301-E2293E4A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1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EA55D3-18AE-1F09-31A3-00DB7F32E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8F1783-D69B-0D56-A49C-782976927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6EC114-25C5-7CED-D466-5225ADFF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9794E9-1CFD-6663-48A3-3009F52B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0C4BA6-FA52-C046-D73F-D599BAE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72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CE05C-2489-DC61-2ACA-9E4A7B0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DFCDD-C0E5-3BF6-1F1F-874EDB25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552E34-92AF-B301-451F-55E9DC62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944D1-5B71-00DA-83B9-604FA433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E332FA-3AFA-8004-FA01-1A4EA789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065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61C97-453E-3CF9-A35C-615CAADE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A9DD56-4FE4-387E-2B6C-380BA6E38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F00F8B-1300-9776-0726-BD0742CF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01DD29-53FE-B8C7-5504-3249A9B3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ABF6C8-7EBE-C99D-B5EC-D3A21952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89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C3DD2-5336-A0FA-0E64-CF5C0568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72515A-E73A-231E-5FB2-8AC2E67C0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3AA78D-71E4-3258-749A-8D71DDE83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88F9D3-085D-0054-8787-59B38DFA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16BF52-16AD-56DA-8FD9-090556AA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943694-3EAE-A4EB-235F-8C8DD025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97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DE588-DF81-79E4-A122-5A42F0CF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E7CA7F-5B6F-7E65-E561-E7C59C385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373C4D-6A8F-0A33-DEDD-B7D65200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F91752-B3E7-C316-1012-155CCA329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4FA6A8-017D-DEE2-F8DA-C8EC9CF04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5B934C-D6D4-39AA-6CA6-17F41A96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5EA8929-FDBE-D974-E324-7CA54C72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BE87F2-B1A9-9B80-0CBB-73A0183B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42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24D50-1D10-0C23-9B13-2A20C45D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C5867D-24C4-E11D-A978-51FD5427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994622-313B-07DC-9756-0F7BD7FE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649C8E-E18F-90E3-264D-CBF4690B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33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C5AE5AB-22A3-64EB-9DEB-C2D03CDA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FD65772-0190-3A79-458D-D7E880C4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63A7B-CEFF-9870-52CF-5B807990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303ED-4818-2C18-DE64-B625083A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C99CE-C502-6CFD-84A8-950352DB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B86C56-B03E-A978-6E28-09F90659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0D249C-9900-4376-C252-91D2D898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969E6A-7FDC-AC0E-A3CC-75D76455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DCC505-EE23-76E8-9B67-BD51E92B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04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60DC2-C2BB-3BBB-ECA1-9124FF37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845A06-1E6B-F66C-DEAD-9A01C30C7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68F6DA-AF34-2236-1E70-2602592D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4F71EA-53FA-74FD-ABE5-600C6D24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251378-96D3-0FDB-238D-6E79EEE6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40E740-8848-1B53-54D5-6E0191C1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99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188DB7-5B78-FFCF-4782-DCE70D4E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5C575D-ADA5-B5A3-3788-97BCA6B0D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E26EF1-914F-B78F-A973-40984D920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609E4-9EE3-7347-B9D9-389280385933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5A8992-32DE-A64A-C9AC-0F2E920B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0A7D14-4EAA-14AC-F0A0-DAB5624EA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EEAFB-62A8-ED4C-8FFC-AA8FDB466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6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73F57-E961-CA07-1296-4DBFF99F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2235200"/>
            <a:ext cx="9144000" cy="2387600"/>
          </a:xfrm>
        </p:spPr>
        <p:txBody>
          <a:bodyPr/>
          <a:lstStyle/>
          <a:p>
            <a:r>
              <a:rPr lang="fr-FR" dirty="0"/>
              <a:t>Rapport de comparaison des </a:t>
            </a:r>
            <a:br>
              <a:rPr lang="fr-FR" dirty="0"/>
            </a:br>
            <a:r>
              <a:rPr lang="fr-FR" dirty="0"/>
              <a:t>résultats du SEO</a:t>
            </a:r>
          </a:p>
        </p:txBody>
      </p:sp>
    </p:spTree>
    <p:extLst>
      <p:ext uri="{BB962C8B-B14F-4D97-AF65-F5344CB8AC3E}">
        <p14:creationId xmlns:p14="http://schemas.microsoft.com/office/powerpoint/2010/main" val="116971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E757C-EEDB-4721-8DAB-E637CF5C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7812"/>
            <a:ext cx="10515600" cy="1325563"/>
          </a:xfrm>
        </p:spPr>
        <p:txBody>
          <a:bodyPr/>
          <a:lstStyle/>
          <a:p>
            <a:r>
              <a:rPr lang="fr-FR" dirty="0"/>
              <a:t>Etat après le changement des images en texte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FC9BCB7-6105-08BD-C6D4-0DD6544F5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774" y="1047751"/>
            <a:ext cx="11646452" cy="5672138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C3F0AB-F01C-13A2-A009-5C69D46F1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97" y="1966914"/>
            <a:ext cx="7241895" cy="14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00E217-43DB-2B34-71AA-D4038147B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173"/>
            <a:ext cx="12193211" cy="5938424"/>
          </a:xfr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0550A0-6E4F-1037-205A-94720385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89" y="1203961"/>
            <a:ext cx="5194129" cy="10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0B44F-2616-A11C-DB85-3D3513CE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des performances globales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3B085D-36BE-D25E-DFEF-6DBFC650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786" y="1592262"/>
            <a:ext cx="10942044" cy="4900613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6C6A38-0965-F397-2158-D9D7AB27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745" y="1227651"/>
            <a:ext cx="4517289" cy="91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FD3F75-960E-3C68-51B5-B2FF1CA70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49" y="1028700"/>
            <a:ext cx="11639502" cy="5167313"/>
          </a:xfr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C7F4BE-3346-DC25-6828-54ABF3D8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3" y="2267132"/>
            <a:ext cx="5754877" cy="11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3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FC119-7F3E-3026-002B-F906B880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Absence du mot clé « entreprise de webdesign à Lyon » sur le H1</a:t>
            </a:r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9D4068-3932-C437-0D8F-6DACD42E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5359"/>
            <a:ext cx="10515600" cy="2451869"/>
          </a:xfrm>
        </p:spPr>
      </p:pic>
    </p:spTree>
    <p:extLst>
      <p:ext uri="{BB962C8B-B14F-4D97-AF65-F5344CB8AC3E}">
        <p14:creationId xmlns:p14="http://schemas.microsoft.com/office/powerpoint/2010/main" val="97515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28C5A-45F4-144B-6A96-1386FCE8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correction du H1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0EDB85-DDA7-3F09-C233-8C1E34F3F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5359"/>
            <a:ext cx="10515600" cy="2451869"/>
          </a:xfrm>
        </p:spPr>
      </p:pic>
    </p:spTree>
    <p:extLst>
      <p:ext uri="{BB962C8B-B14F-4D97-AF65-F5344CB8AC3E}">
        <p14:creationId xmlns:p14="http://schemas.microsoft.com/office/powerpoint/2010/main" val="169093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58904-8C5E-2635-C9F9-3AF592B7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 des scripts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defer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A01503-D34F-B14B-7686-F550D76C9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458" y="3859898"/>
            <a:ext cx="12242916" cy="83264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C075E2-8A0D-946C-B402-55663339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1492"/>
            <a:ext cx="1211140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B50A6-FC22-DB21-BD9B-82FE402A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sur  chemins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7F5E4C-30E3-B4AF-797F-865063A1F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28" y="1964725"/>
            <a:ext cx="11372943" cy="4080068"/>
          </a:xfrm>
        </p:spPr>
      </p:pic>
    </p:spTree>
    <p:extLst>
      <p:ext uri="{BB962C8B-B14F-4D97-AF65-F5344CB8AC3E}">
        <p14:creationId xmlns:p14="http://schemas.microsoft.com/office/powerpoint/2010/main" val="168510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C76D76-2249-5CD9-32A3-CE69C99F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840" y="716756"/>
            <a:ext cx="10748740" cy="5424488"/>
          </a:xfrm>
        </p:spPr>
      </p:pic>
    </p:spTree>
    <p:extLst>
      <p:ext uri="{BB962C8B-B14F-4D97-AF65-F5344CB8AC3E}">
        <p14:creationId xmlns:p14="http://schemas.microsoft.com/office/powerpoint/2010/main" val="251245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0396-789C-4FFA-C15E-F6C48E8C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des chemins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91EAECC-A4CF-87FF-1348-AFEF0AFB1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703"/>
            <a:ext cx="10515600" cy="4275281"/>
          </a:xfrm>
        </p:spPr>
      </p:pic>
    </p:spTree>
    <p:extLst>
      <p:ext uri="{BB962C8B-B14F-4D97-AF65-F5344CB8AC3E}">
        <p14:creationId xmlns:p14="http://schemas.microsoft.com/office/powerpoint/2010/main" val="382599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A3C02-8A30-6E3C-2051-5D54F9A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initial des performances avant modifications 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308234A-6E27-0FFC-E7C7-A38DD526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039" y="1690688"/>
            <a:ext cx="9588593" cy="4680270"/>
          </a:xfrm>
        </p:spPr>
      </p:pic>
    </p:spTree>
    <p:extLst>
      <p:ext uri="{BB962C8B-B14F-4D97-AF65-F5344CB8AC3E}">
        <p14:creationId xmlns:p14="http://schemas.microsoft.com/office/powerpoint/2010/main" val="103659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6ED1A4-6F32-2926-521E-B6499050C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615" y="304800"/>
            <a:ext cx="11031850" cy="5567363"/>
          </a:xfrm>
        </p:spPr>
      </p:pic>
    </p:spTree>
    <p:extLst>
      <p:ext uri="{BB962C8B-B14F-4D97-AF65-F5344CB8AC3E}">
        <p14:creationId xmlns:p14="http://schemas.microsoft.com/office/powerpoint/2010/main" val="90598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06425-BA13-7A2F-CA8D-A7B4A17E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 du contraste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65BE7D-E645-6EE9-5FDE-61774DA1B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865" y="1825625"/>
            <a:ext cx="8622270" cy="4351338"/>
          </a:xfrm>
        </p:spPr>
      </p:pic>
    </p:spTree>
    <p:extLst>
      <p:ext uri="{BB962C8B-B14F-4D97-AF65-F5344CB8AC3E}">
        <p14:creationId xmlns:p14="http://schemas.microsoft.com/office/powerpoint/2010/main" val="201148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96E071-85C4-6ABD-F91B-6DCD14A9A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553" y="308335"/>
            <a:ext cx="10430893" cy="6678253"/>
          </a:xfrm>
        </p:spPr>
      </p:pic>
    </p:spTree>
    <p:extLst>
      <p:ext uri="{BB962C8B-B14F-4D97-AF65-F5344CB8AC3E}">
        <p14:creationId xmlns:p14="http://schemas.microsoft.com/office/powerpoint/2010/main" val="412115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0A729-0A34-E79E-6291-C21E1392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du contraste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13C784-0793-A710-C30F-9F68CDFF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36692"/>
            <a:ext cx="10515600" cy="1929203"/>
          </a:xfrm>
        </p:spPr>
      </p:pic>
    </p:spTree>
    <p:extLst>
      <p:ext uri="{BB962C8B-B14F-4D97-AF65-F5344CB8AC3E}">
        <p14:creationId xmlns:p14="http://schemas.microsoft.com/office/powerpoint/2010/main" val="121763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A2A8D-8BFE-5928-6B07-6076EA5B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contraste, des labels et du </a:t>
            </a:r>
            <a:r>
              <a:rPr lang="fr-FR" dirty="0" err="1"/>
              <a:t>placeholder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63EEBC7-75AF-AA72-D511-9E2707D4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83" y="1825625"/>
            <a:ext cx="7399234" cy="4351338"/>
          </a:xfrm>
        </p:spPr>
      </p:pic>
    </p:spTree>
    <p:extLst>
      <p:ext uri="{BB962C8B-B14F-4D97-AF65-F5344CB8AC3E}">
        <p14:creationId xmlns:p14="http://schemas.microsoft.com/office/powerpoint/2010/main" val="390124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73699B-1487-50BA-D8EF-AC91640D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154" y="1825625"/>
            <a:ext cx="5693691" cy="4351338"/>
          </a:xfrm>
        </p:spPr>
      </p:pic>
    </p:spTree>
    <p:extLst>
      <p:ext uri="{BB962C8B-B14F-4D97-AF65-F5344CB8AC3E}">
        <p14:creationId xmlns:p14="http://schemas.microsoft.com/office/powerpoint/2010/main" val="509290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4403A-1DD6-D0F8-0D9B-14F6CD1B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dirty="0"/>
              <a:t>Problème du </a:t>
            </a:r>
            <a:r>
              <a:rPr lang="fr-FR" dirty="0" err="1"/>
              <a:t>lang</a:t>
            </a:r>
            <a:r>
              <a:rPr lang="fr-FR" dirty="0"/>
              <a:t>, </a:t>
            </a:r>
            <a:r>
              <a:rPr lang="fr-FR" dirty="0" err="1"/>
              <a:t>meta</a:t>
            </a:r>
            <a:r>
              <a:rPr lang="fr-FR" dirty="0"/>
              <a:t> description, </a:t>
            </a:r>
            <a:r>
              <a:rPr lang="fr-FR" dirty="0" err="1"/>
              <a:t>meta</a:t>
            </a:r>
            <a:r>
              <a:rPr lang="fr-FR" dirty="0"/>
              <a:t> </a:t>
            </a:r>
            <a:r>
              <a:rPr lang="fr-FR" dirty="0" err="1"/>
              <a:t>keyworlds</a:t>
            </a:r>
            <a:r>
              <a:rPr lang="fr-FR" dirty="0"/>
              <a:t>, </a:t>
            </a:r>
            <a:r>
              <a:rPr lang="fr-FR" dirty="0" err="1"/>
              <a:t>title</a:t>
            </a:r>
            <a:r>
              <a:rPr lang="fr-FR" dirty="0"/>
              <a:t> et absence de la </a:t>
            </a:r>
            <a:r>
              <a:rPr lang="fr-FR" dirty="0" err="1"/>
              <a:t>meta</a:t>
            </a:r>
            <a:r>
              <a:rPr lang="fr-FR" dirty="0"/>
              <a:t> robots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5FC05E-1AD9-2F67-4FBC-ACE6482FE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05" y="1230313"/>
            <a:ext cx="7912167" cy="5532437"/>
          </a:xfrm>
        </p:spPr>
      </p:pic>
    </p:spTree>
    <p:extLst>
      <p:ext uri="{BB962C8B-B14F-4D97-AF65-F5344CB8AC3E}">
        <p14:creationId xmlns:p14="http://schemas.microsoft.com/office/powerpoint/2010/main" val="407756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CF3E1-0EAF-5AAA-AE1D-0963F059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6261C8-CA95-BB58-7286-A9648133C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775" y="1305814"/>
            <a:ext cx="8010525" cy="5502179"/>
          </a:xfrm>
        </p:spPr>
      </p:pic>
    </p:spTree>
    <p:extLst>
      <p:ext uri="{BB962C8B-B14F-4D97-AF65-F5344CB8AC3E}">
        <p14:creationId xmlns:p14="http://schemas.microsoft.com/office/powerpoint/2010/main" val="267263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47E0F-0C84-6EFF-B11F-E6C802A4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des balises sémantiques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6C84FA-65EE-FA00-F67B-004D5D25F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263" y="1290958"/>
            <a:ext cx="7333087" cy="5567042"/>
          </a:xfrm>
        </p:spPr>
      </p:pic>
    </p:spTree>
    <p:extLst>
      <p:ext uri="{BB962C8B-B14F-4D97-AF65-F5344CB8AC3E}">
        <p14:creationId xmlns:p14="http://schemas.microsoft.com/office/powerpoint/2010/main" val="260688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AF88A-7B82-8B5B-E9B9-FA6C9C64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 la correction des balises sémantiques</a:t>
            </a:r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E139AF-441C-1235-B7C1-64C4E3A36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054" y="1285874"/>
            <a:ext cx="7339783" cy="5572125"/>
          </a:xfrm>
        </p:spPr>
      </p:pic>
    </p:spTree>
    <p:extLst>
      <p:ext uri="{BB962C8B-B14F-4D97-AF65-F5344CB8AC3E}">
        <p14:creationId xmlns:p14="http://schemas.microsoft.com/office/powerpoint/2010/main" val="84833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1E284BF-B473-8A4D-BFAA-59588A67C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96" y="93825"/>
            <a:ext cx="11973984" cy="5844599"/>
          </a:xfrm>
        </p:spPr>
      </p:pic>
    </p:spTree>
    <p:extLst>
      <p:ext uri="{BB962C8B-B14F-4D97-AF65-F5344CB8AC3E}">
        <p14:creationId xmlns:p14="http://schemas.microsoft.com/office/powerpoint/2010/main" val="332580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8FBFC2-1D11-0FC9-D190-6E8D2774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après redimensionnement des images et</a:t>
            </a:r>
            <a:br>
              <a:rPr lang="fr-FR" dirty="0"/>
            </a:br>
            <a:r>
              <a:rPr lang="fr-FR" dirty="0"/>
              <a:t>changement de format </a:t>
            </a:r>
            <a:r>
              <a:rPr lang="fr-FR" dirty="0" err="1"/>
              <a:t>bmp</a:t>
            </a:r>
            <a:r>
              <a:rPr lang="fr-FR" dirty="0"/>
              <a:t> en jpg</a:t>
            </a:r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DFE5C7D1-E4AA-4D60-713F-19B2276F7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2071" y="1601893"/>
            <a:ext cx="10027857" cy="4883838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8441BA-01E2-344C-81A3-1216E225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0" y="2671763"/>
            <a:ext cx="5763640" cy="11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7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331F673-8E33-53D4-61EC-D0041D2B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60" y="96789"/>
            <a:ext cx="11994479" cy="5841636"/>
          </a:xfr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E8DF7F-B7F4-9FC8-ACD9-2C09004E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040" y="1283176"/>
            <a:ext cx="4875113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4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3E30AE-E615-D01C-4CFB-0B0041A9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1893" y="1447973"/>
            <a:ext cx="4748213" cy="4961002"/>
          </a:xfrm>
        </p:spPr>
      </p:pic>
    </p:spTree>
    <p:extLst>
      <p:ext uri="{BB962C8B-B14F-4D97-AF65-F5344CB8AC3E}">
        <p14:creationId xmlns:p14="http://schemas.microsoft.com/office/powerpoint/2010/main" val="54618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A68-07A3-6B2B-55FB-13DE00D0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 après la minification et la compression </a:t>
            </a:r>
            <a:br>
              <a:rPr lang="fr-FR" dirty="0"/>
            </a:br>
            <a:r>
              <a:rPr lang="fr-FR" dirty="0"/>
              <a:t>du </a:t>
            </a:r>
            <a:r>
              <a:rPr lang="fr-FR" dirty="0" err="1"/>
              <a:t>css</a:t>
            </a:r>
            <a:r>
              <a:rPr lang="fr-FR" dirty="0"/>
              <a:t> et javascript.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08B6C33-D1DE-D2D8-A87F-A4D30A1A4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82276"/>
            <a:ext cx="10993341" cy="4444874"/>
          </a:xfr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E3EFCC-99B4-2960-5094-C02F7509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49" y="2712672"/>
            <a:ext cx="5561013" cy="11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5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2EAD81-4BB4-A28D-E0B3-8CA1F085A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544" y="190831"/>
            <a:ext cx="12111580" cy="5898667"/>
          </a:xfr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1111A2-1508-1E3B-8D1A-6901C0AD1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12" y="1478869"/>
            <a:ext cx="4819224" cy="9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8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20A94D2-BF5D-2784-556F-1D188F98A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0" y="178951"/>
            <a:ext cx="5376982" cy="611610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2CE4E8-0267-1CF2-46B2-CC0FE534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31"/>
            <a:ext cx="5853611" cy="61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5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1075</Words>
  <Application>Microsoft Macintosh PowerPoint</Application>
  <PresentationFormat>Grand écran</PresentationFormat>
  <Paragraphs>99</Paragraphs>
  <Slides>29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Rapport de comparaison des  résultats du SEO</vt:lpstr>
      <vt:lpstr>Etat initial des performances avant modifications </vt:lpstr>
      <vt:lpstr>Présentation PowerPoint</vt:lpstr>
      <vt:lpstr>Etat après redimensionnement des images et changement de format bmp en jpg</vt:lpstr>
      <vt:lpstr>Présentation PowerPoint</vt:lpstr>
      <vt:lpstr>Présentation PowerPoint</vt:lpstr>
      <vt:lpstr>Etat après la minification et la compression  du css et javascript.</vt:lpstr>
      <vt:lpstr>Présentation PowerPoint</vt:lpstr>
      <vt:lpstr>Présentation PowerPoint</vt:lpstr>
      <vt:lpstr>Etat après le changement des images en texte</vt:lpstr>
      <vt:lpstr>Présentation PowerPoint</vt:lpstr>
      <vt:lpstr>Résultat des performances globales</vt:lpstr>
      <vt:lpstr>Présentation PowerPoint</vt:lpstr>
      <vt:lpstr>Absence du mot clé « entreprise de webdesign à Lyon » sur le H1</vt:lpstr>
      <vt:lpstr>Après correction du H1</vt:lpstr>
      <vt:lpstr>Correction des scripts async/defer</vt:lpstr>
      <vt:lpstr>Problème sur  chemins</vt:lpstr>
      <vt:lpstr>Présentation PowerPoint</vt:lpstr>
      <vt:lpstr>Après la correction des chemins</vt:lpstr>
      <vt:lpstr>Présentation PowerPoint</vt:lpstr>
      <vt:lpstr>Problème  du contraste</vt:lpstr>
      <vt:lpstr>Présentation PowerPoint</vt:lpstr>
      <vt:lpstr>Après la correction du contraste</vt:lpstr>
      <vt:lpstr>Problème de contraste, des labels et du placeholder</vt:lpstr>
      <vt:lpstr>Présentation PowerPoint</vt:lpstr>
      <vt:lpstr>Problème du lang, meta description, meta keyworlds, title et absence de la meta robots</vt:lpstr>
      <vt:lpstr>Après la correction</vt:lpstr>
      <vt:lpstr>Problème des balises sémantiques</vt:lpstr>
      <vt:lpstr>Après la correction des balises sémantiques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comparaison des  résultats du SEO</dc:title>
  <dc:creator>franky christian enyegue menyeng</dc:creator>
  <cp:lastModifiedBy>franky christian enyegue menyeng</cp:lastModifiedBy>
  <cp:revision>3</cp:revision>
  <dcterms:created xsi:type="dcterms:W3CDTF">2022-09-13T11:20:34Z</dcterms:created>
  <dcterms:modified xsi:type="dcterms:W3CDTF">2022-09-16T19:02:28Z</dcterms:modified>
</cp:coreProperties>
</file>